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801600" cy="7315200"/>
  <p:notesSz cx="6858000" cy="9144000"/>
  <p:defaultTextStyle>
    <a:defPPr>
      <a:defRPr lang="en-US"/>
    </a:defPPr>
    <a:lvl1pPr marL="0" algn="l" defTabSz="32918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329184" algn="l" defTabSz="32918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658368" algn="l" defTabSz="32918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987552" algn="l" defTabSz="32918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316736" algn="l" defTabSz="32918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1645920" algn="l" defTabSz="32918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1975104" algn="l" defTabSz="32918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2304288" algn="l" defTabSz="32918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2633472" algn="l" defTabSz="32918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3767C2"/>
    <a:srgbClr val="CE0A1B"/>
    <a:srgbClr val="9AA639"/>
    <a:srgbClr val="3122B7"/>
    <a:srgbClr val="D00D1C"/>
    <a:srgbClr val="D39D31"/>
    <a:srgbClr val="58A3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65" d="100"/>
          <a:sy n="65" d="100"/>
        </p:scale>
        <p:origin x="-1504" y="-120"/>
      </p:cViewPr>
      <p:guideLst>
        <p:guide orient="horz" pos="2304"/>
        <p:guide pos="403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2272457"/>
            <a:ext cx="10881360" cy="156802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0240" y="4145280"/>
            <a:ext cx="8961120" cy="18694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291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583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8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167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97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3042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6334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565A7-5C53-AC41-9BFC-B9C5BB530459}" type="datetimeFigureOut">
              <a:rPr lang="en-US" smtClean="0"/>
              <a:t>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05F2D-9FE5-124A-A5AC-9DF59DFF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695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565A7-5C53-AC41-9BFC-B9C5BB530459}" type="datetimeFigureOut">
              <a:rPr lang="en-US" smtClean="0"/>
              <a:t>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05F2D-9FE5-124A-A5AC-9DF59DFF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426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921740" y="194735"/>
            <a:ext cx="4320540" cy="41622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60120" y="194735"/>
            <a:ext cx="12748260" cy="41622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565A7-5C53-AC41-9BFC-B9C5BB530459}" type="datetimeFigureOut">
              <a:rPr lang="en-US" smtClean="0"/>
              <a:t>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05F2D-9FE5-124A-A5AC-9DF59DFF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947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565A7-5C53-AC41-9BFC-B9C5BB530459}" type="datetimeFigureOut">
              <a:rPr lang="en-US" smtClean="0"/>
              <a:t>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05F2D-9FE5-124A-A5AC-9DF59DFF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784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1239" y="4700694"/>
            <a:ext cx="10881360" cy="1452880"/>
          </a:xfrm>
        </p:spPr>
        <p:txBody>
          <a:bodyPr anchor="t"/>
          <a:lstStyle>
            <a:lvl1pPr algn="l">
              <a:defRPr sz="29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1239" y="3100494"/>
            <a:ext cx="10881360" cy="1600200"/>
          </a:xfrm>
        </p:spPr>
        <p:txBody>
          <a:bodyPr anchor="b"/>
          <a:lstStyle>
            <a:lvl1pPr marL="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329184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2pPr>
            <a:lvl3pPr marL="65836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87552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4pPr>
            <a:lvl5pPr marL="1316736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5pPr>
            <a:lvl6pPr marL="164592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6pPr>
            <a:lvl7pPr marL="1975104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7pPr>
            <a:lvl8pPr marL="2304288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8pPr>
            <a:lvl9pPr marL="2633472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565A7-5C53-AC41-9BFC-B9C5BB530459}" type="datetimeFigureOut">
              <a:rPr lang="en-US" smtClean="0"/>
              <a:t>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05F2D-9FE5-124A-A5AC-9DF59DFF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87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60120" y="1137921"/>
            <a:ext cx="8534400" cy="321902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707880" y="1137921"/>
            <a:ext cx="8534400" cy="321902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565A7-5C53-AC41-9BFC-B9C5BB530459}" type="datetimeFigureOut">
              <a:rPr lang="en-US" smtClean="0"/>
              <a:t>2/26/17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05F2D-9FE5-124A-A5AC-9DF59DFF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230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292946"/>
            <a:ext cx="11521440" cy="1219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0080" y="1637455"/>
            <a:ext cx="5656264" cy="682414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9184" indent="0">
              <a:buNone/>
              <a:defRPr sz="1400" b="1"/>
            </a:lvl2pPr>
            <a:lvl3pPr marL="658368" indent="0">
              <a:buNone/>
              <a:defRPr sz="1300" b="1"/>
            </a:lvl3pPr>
            <a:lvl4pPr marL="987552" indent="0">
              <a:buNone/>
              <a:defRPr sz="1200" b="1"/>
            </a:lvl4pPr>
            <a:lvl5pPr marL="1316736" indent="0">
              <a:buNone/>
              <a:defRPr sz="1200" b="1"/>
            </a:lvl5pPr>
            <a:lvl6pPr marL="1645920" indent="0">
              <a:buNone/>
              <a:defRPr sz="1200" b="1"/>
            </a:lvl6pPr>
            <a:lvl7pPr marL="1975104" indent="0">
              <a:buNone/>
              <a:defRPr sz="1200" b="1"/>
            </a:lvl7pPr>
            <a:lvl8pPr marL="2304288" indent="0">
              <a:buNone/>
              <a:defRPr sz="1200" b="1"/>
            </a:lvl8pPr>
            <a:lvl9pPr marL="2633472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0080" y="2319869"/>
            <a:ext cx="5656264" cy="4214706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03037" y="1637455"/>
            <a:ext cx="5658485" cy="682414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9184" indent="0">
              <a:buNone/>
              <a:defRPr sz="1400" b="1"/>
            </a:lvl2pPr>
            <a:lvl3pPr marL="658368" indent="0">
              <a:buNone/>
              <a:defRPr sz="1300" b="1"/>
            </a:lvl3pPr>
            <a:lvl4pPr marL="987552" indent="0">
              <a:buNone/>
              <a:defRPr sz="1200" b="1"/>
            </a:lvl4pPr>
            <a:lvl5pPr marL="1316736" indent="0">
              <a:buNone/>
              <a:defRPr sz="1200" b="1"/>
            </a:lvl5pPr>
            <a:lvl6pPr marL="1645920" indent="0">
              <a:buNone/>
              <a:defRPr sz="1200" b="1"/>
            </a:lvl6pPr>
            <a:lvl7pPr marL="1975104" indent="0">
              <a:buNone/>
              <a:defRPr sz="1200" b="1"/>
            </a:lvl7pPr>
            <a:lvl8pPr marL="2304288" indent="0">
              <a:buNone/>
              <a:defRPr sz="1200" b="1"/>
            </a:lvl8pPr>
            <a:lvl9pPr marL="2633472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3037" y="2319869"/>
            <a:ext cx="5658485" cy="4214706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565A7-5C53-AC41-9BFC-B9C5BB530459}" type="datetimeFigureOut">
              <a:rPr lang="en-US" smtClean="0"/>
              <a:t>2/26/17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05F2D-9FE5-124A-A5AC-9DF59DFF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517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565A7-5C53-AC41-9BFC-B9C5BB530459}" type="datetimeFigureOut">
              <a:rPr lang="en-US" smtClean="0"/>
              <a:t>2/26/17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05F2D-9FE5-124A-A5AC-9DF59DFF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901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565A7-5C53-AC41-9BFC-B9C5BB530459}" type="datetimeFigureOut">
              <a:rPr lang="en-US" smtClean="0"/>
              <a:t>2/26/17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05F2D-9FE5-124A-A5AC-9DF59DFF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54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1" y="291254"/>
            <a:ext cx="4211639" cy="1239520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05071" y="291254"/>
            <a:ext cx="7156450" cy="6243320"/>
          </a:xfrm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0081" y="1530774"/>
            <a:ext cx="4211639" cy="5003800"/>
          </a:xfrm>
        </p:spPr>
        <p:txBody>
          <a:bodyPr/>
          <a:lstStyle>
            <a:lvl1pPr marL="0" indent="0">
              <a:buNone/>
              <a:defRPr sz="1000"/>
            </a:lvl1pPr>
            <a:lvl2pPr marL="329184" indent="0">
              <a:buNone/>
              <a:defRPr sz="900"/>
            </a:lvl2pPr>
            <a:lvl3pPr marL="658368" indent="0">
              <a:buNone/>
              <a:defRPr sz="700"/>
            </a:lvl3pPr>
            <a:lvl4pPr marL="987552" indent="0">
              <a:buNone/>
              <a:defRPr sz="600"/>
            </a:lvl4pPr>
            <a:lvl5pPr marL="1316736" indent="0">
              <a:buNone/>
              <a:defRPr sz="600"/>
            </a:lvl5pPr>
            <a:lvl6pPr marL="1645920" indent="0">
              <a:buNone/>
              <a:defRPr sz="600"/>
            </a:lvl6pPr>
            <a:lvl7pPr marL="1975104" indent="0">
              <a:buNone/>
              <a:defRPr sz="600"/>
            </a:lvl7pPr>
            <a:lvl8pPr marL="2304288" indent="0">
              <a:buNone/>
              <a:defRPr sz="600"/>
            </a:lvl8pPr>
            <a:lvl9pPr marL="2633472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565A7-5C53-AC41-9BFC-B9C5BB530459}" type="datetimeFigureOut">
              <a:rPr lang="en-US" smtClean="0"/>
              <a:t>2/26/17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05F2D-9FE5-124A-A5AC-9DF59DFF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436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9204" y="5120642"/>
            <a:ext cx="7680960" cy="604520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09204" y="653626"/>
            <a:ext cx="7680960" cy="4389120"/>
          </a:xfrm>
        </p:spPr>
        <p:txBody>
          <a:bodyPr/>
          <a:lstStyle>
            <a:lvl1pPr marL="0" indent="0">
              <a:buNone/>
              <a:defRPr sz="2300"/>
            </a:lvl1pPr>
            <a:lvl2pPr marL="329184" indent="0">
              <a:buNone/>
              <a:defRPr sz="2000"/>
            </a:lvl2pPr>
            <a:lvl3pPr marL="658368" indent="0">
              <a:buNone/>
              <a:defRPr sz="1700"/>
            </a:lvl3pPr>
            <a:lvl4pPr marL="987552" indent="0">
              <a:buNone/>
              <a:defRPr sz="1400"/>
            </a:lvl4pPr>
            <a:lvl5pPr marL="1316736" indent="0">
              <a:buNone/>
              <a:defRPr sz="1400"/>
            </a:lvl5pPr>
            <a:lvl6pPr marL="1645920" indent="0">
              <a:buNone/>
              <a:defRPr sz="1400"/>
            </a:lvl6pPr>
            <a:lvl7pPr marL="1975104" indent="0">
              <a:buNone/>
              <a:defRPr sz="1400"/>
            </a:lvl7pPr>
            <a:lvl8pPr marL="2304288" indent="0">
              <a:buNone/>
              <a:defRPr sz="1400"/>
            </a:lvl8pPr>
            <a:lvl9pPr marL="2633472" indent="0">
              <a:buNone/>
              <a:defRPr sz="14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09204" y="5725162"/>
            <a:ext cx="7680960" cy="858520"/>
          </a:xfrm>
        </p:spPr>
        <p:txBody>
          <a:bodyPr/>
          <a:lstStyle>
            <a:lvl1pPr marL="0" indent="0">
              <a:buNone/>
              <a:defRPr sz="1000"/>
            </a:lvl1pPr>
            <a:lvl2pPr marL="329184" indent="0">
              <a:buNone/>
              <a:defRPr sz="900"/>
            </a:lvl2pPr>
            <a:lvl3pPr marL="658368" indent="0">
              <a:buNone/>
              <a:defRPr sz="700"/>
            </a:lvl3pPr>
            <a:lvl4pPr marL="987552" indent="0">
              <a:buNone/>
              <a:defRPr sz="600"/>
            </a:lvl4pPr>
            <a:lvl5pPr marL="1316736" indent="0">
              <a:buNone/>
              <a:defRPr sz="600"/>
            </a:lvl5pPr>
            <a:lvl6pPr marL="1645920" indent="0">
              <a:buNone/>
              <a:defRPr sz="600"/>
            </a:lvl6pPr>
            <a:lvl7pPr marL="1975104" indent="0">
              <a:buNone/>
              <a:defRPr sz="600"/>
            </a:lvl7pPr>
            <a:lvl8pPr marL="2304288" indent="0">
              <a:buNone/>
              <a:defRPr sz="600"/>
            </a:lvl8pPr>
            <a:lvl9pPr marL="2633472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565A7-5C53-AC41-9BFC-B9C5BB530459}" type="datetimeFigureOut">
              <a:rPr lang="en-US" smtClean="0"/>
              <a:t>2/26/17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05F2D-9FE5-124A-A5AC-9DF59DFF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375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0080" y="292946"/>
            <a:ext cx="11521440" cy="1219200"/>
          </a:xfrm>
          <a:prstGeom prst="rect">
            <a:avLst/>
          </a:prstGeom>
        </p:spPr>
        <p:txBody>
          <a:bodyPr vert="horz" lIns="65837" tIns="32918" rIns="65837" bIns="32918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0080" y="1706883"/>
            <a:ext cx="11521440" cy="4827694"/>
          </a:xfrm>
          <a:prstGeom prst="rect">
            <a:avLst/>
          </a:prstGeom>
        </p:spPr>
        <p:txBody>
          <a:bodyPr vert="horz" lIns="65837" tIns="32918" rIns="65837" bIns="3291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" y="6780109"/>
            <a:ext cx="2987040" cy="389466"/>
          </a:xfrm>
          <a:prstGeom prst="rect">
            <a:avLst/>
          </a:prstGeom>
        </p:spPr>
        <p:txBody>
          <a:bodyPr vert="horz" lIns="65837" tIns="32918" rIns="65837" bIns="32918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565A7-5C53-AC41-9BFC-B9C5BB530459}" type="datetimeFigureOut">
              <a:rPr lang="en-US" smtClean="0"/>
              <a:t>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73880" y="6780109"/>
            <a:ext cx="4053840" cy="389466"/>
          </a:xfrm>
          <a:prstGeom prst="rect">
            <a:avLst/>
          </a:prstGeom>
        </p:spPr>
        <p:txBody>
          <a:bodyPr vert="horz" lIns="65837" tIns="32918" rIns="65837" bIns="32918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74480" y="6780109"/>
            <a:ext cx="2987040" cy="389466"/>
          </a:xfrm>
          <a:prstGeom prst="rect">
            <a:avLst/>
          </a:prstGeom>
        </p:spPr>
        <p:txBody>
          <a:bodyPr vert="horz" lIns="65837" tIns="32918" rIns="65837" bIns="32918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D05F2D-9FE5-124A-A5AC-9DF59DFF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18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29184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329184" rtl="0" eaLnBrk="1" latinLnBrk="0" hangingPunct="1">
        <a:spcBef>
          <a:spcPct val="20000"/>
        </a:spcBef>
        <a:buFont typeface="Arial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34924" indent="-205740" algn="l" defTabSz="329184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164592" algn="l" defTabSz="329184" rtl="0" eaLnBrk="1" latinLnBrk="0" hangingPunct="1">
        <a:spcBef>
          <a:spcPct val="20000"/>
        </a:spcBef>
        <a:buFont typeface="Arial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152144" indent="-164592" algn="l" defTabSz="329184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81328" indent="-164592" algn="l" defTabSz="329184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10512" indent="-164592" algn="l" defTabSz="329184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39696" indent="-164592" algn="l" defTabSz="329184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68880" indent="-164592" algn="l" defTabSz="329184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98064" indent="-164592" algn="l" defTabSz="329184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" algn="l" defTabSz="32918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368" algn="l" defTabSz="32918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552" algn="l" defTabSz="32918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736" algn="l" defTabSz="32918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algn="l" defTabSz="32918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5104" algn="l" defTabSz="32918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4288" algn="l" defTabSz="32918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472" algn="l" defTabSz="32918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 descr="numbers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33" y="3192651"/>
            <a:ext cx="3532909" cy="4572000"/>
          </a:xfrm>
          <a:prstGeom prst="rect">
            <a:avLst/>
          </a:prstGeom>
        </p:spPr>
      </p:pic>
      <p:pic>
        <p:nvPicPr>
          <p:cNvPr id="54" name="Picture 53" descr="numbers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3120" y="3192651"/>
            <a:ext cx="3532909" cy="4572000"/>
          </a:xfrm>
          <a:prstGeom prst="rect">
            <a:avLst/>
          </a:prstGeom>
        </p:spPr>
      </p:pic>
      <p:pic>
        <p:nvPicPr>
          <p:cNvPr id="55" name="Picture 54" descr="numbers3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6440" y="3153571"/>
            <a:ext cx="3532909" cy="4572000"/>
          </a:xfrm>
          <a:prstGeom prst="rect">
            <a:avLst/>
          </a:prstGeom>
        </p:spPr>
      </p:pic>
      <p:sp>
        <p:nvSpPr>
          <p:cNvPr id="56" name="Rectangle 55"/>
          <p:cNvSpPr/>
          <p:nvPr/>
        </p:nvSpPr>
        <p:spPr>
          <a:xfrm>
            <a:off x="11483805" y="4585417"/>
            <a:ext cx="163743" cy="333351"/>
          </a:xfrm>
          <a:prstGeom prst="rect">
            <a:avLst/>
          </a:prstGeom>
          <a:solidFill>
            <a:srgbClr val="58A3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11446679" y="4585417"/>
            <a:ext cx="16374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58" name="Rectangle 57"/>
          <p:cNvSpPr/>
          <p:nvPr/>
        </p:nvSpPr>
        <p:spPr>
          <a:xfrm>
            <a:off x="11480538" y="4950835"/>
            <a:ext cx="163743" cy="333351"/>
          </a:xfrm>
          <a:prstGeom prst="rect">
            <a:avLst/>
          </a:prstGeom>
          <a:solidFill>
            <a:srgbClr val="D39D3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11435792" y="4950835"/>
            <a:ext cx="16374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11485464" y="5332639"/>
            <a:ext cx="163743" cy="333351"/>
          </a:xfrm>
          <a:prstGeom prst="rect">
            <a:avLst/>
          </a:prstGeom>
          <a:solidFill>
            <a:srgbClr val="D00D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11440718" y="5332639"/>
            <a:ext cx="16374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62" name="Rectangle 61"/>
          <p:cNvSpPr/>
          <p:nvPr/>
        </p:nvSpPr>
        <p:spPr>
          <a:xfrm>
            <a:off x="7580496" y="4624497"/>
            <a:ext cx="163743" cy="333351"/>
          </a:xfrm>
          <a:prstGeom prst="rect">
            <a:avLst/>
          </a:prstGeom>
          <a:solidFill>
            <a:srgbClr val="3122B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TextBox 62"/>
          <p:cNvSpPr txBox="1"/>
          <p:nvPr/>
        </p:nvSpPr>
        <p:spPr>
          <a:xfrm>
            <a:off x="7543370" y="4624497"/>
            <a:ext cx="16374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64" name="Rectangle 63"/>
          <p:cNvSpPr/>
          <p:nvPr/>
        </p:nvSpPr>
        <p:spPr>
          <a:xfrm>
            <a:off x="7577229" y="4989915"/>
            <a:ext cx="163743" cy="333351"/>
          </a:xfrm>
          <a:prstGeom prst="rect">
            <a:avLst/>
          </a:prstGeom>
          <a:solidFill>
            <a:srgbClr val="9AA63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7582155" y="5371719"/>
            <a:ext cx="163743" cy="333351"/>
          </a:xfrm>
          <a:prstGeom prst="rect">
            <a:avLst/>
          </a:prstGeom>
          <a:solidFill>
            <a:srgbClr val="D00D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7537409" y="5371719"/>
            <a:ext cx="16374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>
            <a:off x="7540103" y="5006301"/>
            <a:ext cx="16374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  <a:endParaRPr lang="en-US" dirty="0"/>
          </a:p>
        </p:txBody>
      </p:sp>
      <p:sp>
        <p:nvSpPr>
          <p:cNvPr id="68" name="Rectangle 67"/>
          <p:cNvSpPr/>
          <p:nvPr/>
        </p:nvSpPr>
        <p:spPr>
          <a:xfrm>
            <a:off x="3806919" y="4630703"/>
            <a:ext cx="163743" cy="333351"/>
          </a:xfrm>
          <a:prstGeom prst="rect">
            <a:avLst/>
          </a:prstGeom>
          <a:solidFill>
            <a:srgbClr val="3767C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>
            <a:off x="3769793" y="4630703"/>
            <a:ext cx="16374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70" name="Rectangle 69"/>
          <p:cNvSpPr/>
          <p:nvPr/>
        </p:nvSpPr>
        <p:spPr>
          <a:xfrm>
            <a:off x="3803652" y="4996121"/>
            <a:ext cx="163743" cy="333351"/>
          </a:xfrm>
          <a:prstGeom prst="rect">
            <a:avLst/>
          </a:prstGeom>
          <a:solidFill>
            <a:srgbClr val="CE0A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3758906" y="4996121"/>
            <a:ext cx="16374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  <a:endParaRPr lang="en-US" dirty="0"/>
          </a:p>
        </p:txBody>
      </p:sp>
      <p:pic>
        <p:nvPicPr>
          <p:cNvPr id="72" name="Picture 71" descr="contours2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75284" y="-424146"/>
            <a:ext cx="3415682" cy="4420295"/>
          </a:xfrm>
          <a:prstGeom prst="rect">
            <a:avLst/>
          </a:prstGeom>
        </p:spPr>
      </p:pic>
      <p:pic>
        <p:nvPicPr>
          <p:cNvPr id="73" name="Picture 72" descr="contours3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219496" y="-424141"/>
            <a:ext cx="3415680" cy="4420292"/>
          </a:xfrm>
          <a:prstGeom prst="rect">
            <a:avLst/>
          </a:prstGeom>
        </p:spPr>
      </p:pic>
      <p:pic>
        <p:nvPicPr>
          <p:cNvPr id="74" name="Picture 73" descr="contours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82607" y="-424145"/>
            <a:ext cx="3415680" cy="4420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832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8</Words>
  <Application>Microsoft Macintosh PowerPoint</Application>
  <PresentationFormat>Custom</PresentationFormat>
  <Paragraphs>8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</dc:creator>
  <cp:lastModifiedBy>Shiva</cp:lastModifiedBy>
  <cp:revision>2</cp:revision>
  <dcterms:created xsi:type="dcterms:W3CDTF">2017-02-26T22:15:08Z</dcterms:created>
  <dcterms:modified xsi:type="dcterms:W3CDTF">2017-02-26T22:30:42Z</dcterms:modified>
</cp:coreProperties>
</file>

<file path=docProps/thumbnail.jpeg>
</file>